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65" r:id="rId12"/>
    <p:sldId id="267" r:id="rId13"/>
    <p:sldId id="268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80" r:id="rId22"/>
    <p:sldId id="266" r:id="rId23"/>
    <p:sldId id="281" r:id="rId2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55" d="100"/>
          <a:sy n="55" d="100"/>
        </p:scale>
        <p:origin x="90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是一張有雜訊的圖片，透過中間一個預測器，將圖片逐步去噪音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用三種資料進入</a:t>
            </a:r>
            <a:r>
              <a:rPr lang="en-US" altLang="zh-TW"/>
              <a:t>latent diffusion model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DDIM</a:t>
            </a:r>
            <a:r>
              <a:rPr lang="zh-TW" altLang="en-US" dirty="0"/>
              <a:t>是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denoising diffusion implicit models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Interpolating between Images with Diffusion Models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20201216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5619" t="25551" r="9172" b="18811"/>
          <a:stretch/>
        </p:blipFill>
        <p:spPr>
          <a:xfrm>
            <a:off x="3189515" y="1262210"/>
            <a:ext cx="5812971" cy="51670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029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282543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Noise schedule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DDIM sampling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200 time</a:t>
            </a:r>
            <a:r>
              <a:rPr lang="zh-TW" altLang="en-US" sz="2400" dirty="0"/>
              <a:t> </a:t>
            </a:r>
            <a:r>
              <a:rPr lang="en-US" altLang="zh-TW" sz="2400" dirty="0"/>
              <a:t>steps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&lt;25% schedule:</a:t>
            </a:r>
            <a:r>
              <a:rPr lang="zh-TW" altLang="en-US" sz="2400" dirty="0"/>
              <a:t> </a:t>
            </a:r>
            <a:r>
              <a:rPr lang="en-US" altLang="zh-TW" sz="2400" dirty="0"/>
              <a:t>resemble an alpha composite of their</a:t>
            </a:r>
            <a:r>
              <a:rPr lang="zh-TW" altLang="en-US" sz="2400" dirty="0"/>
              <a:t> </a:t>
            </a:r>
            <a:r>
              <a:rPr lang="en-US" altLang="zh-TW" sz="2400" dirty="0"/>
              <a:t>parent images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&gt;65%</a:t>
            </a:r>
            <a:r>
              <a:rPr lang="zh-TW" altLang="en-US" sz="2400" dirty="0"/>
              <a:t> </a:t>
            </a:r>
            <a:r>
              <a:rPr lang="en-US" altLang="zh-TW" sz="2400" dirty="0"/>
              <a:t>schedule: deviate significantly from their parent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Choose 25%~65% schedule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interpolated text embeddings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Initial Encoding: The text prompt is encoded as usual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Fine-Tuning: The prompt embedding is fine-tuned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Condition: The fine-tuning process minimizes the LDM error at random noise levels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Conditioning Input: The resulting  is used as a conditioning input for the LDM's denoising U-Net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557" t="32067" r="39810" b="7934"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649" t="42556" r="12864" b="41579"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ea typeface="新細明體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2852</TotalTime>
  <Words>985</Words>
  <Application>Microsoft Office PowerPoint</Application>
  <PresentationFormat>寬螢幕</PresentationFormat>
  <Paragraphs>164</Paragraphs>
  <Slides>23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1" baseType="lpstr">
      <vt:lpstr>Google Sans Text</vt:lpstr>
      <vt:lpstr>Roboto</vt:lpstr>
      <vt:lpstr>新細明體</vt:lpstr>
      <vt:lpstr>Arial</vt:lpstr>
      <vt:lpstr>Calibri</vt:lpstr>
      <vt:lpstr>Calibri Light</vt:lpstr>
      <vt:lpstr>Times New Roman</vt:lpstr>
      <vt:lpstr>Office 佈景主題</vt:lpstr>
      <vt:lpstr>Interpolating between Images with Diffusion Models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Diffusion for Interpolating Images</vt:lpstr>
      <vt:lpstr>Noise schedule</vt:lpstr>
      <vt:lpstr>Textual inversion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150</cp:revision>
  <dcterms:created xsi:type="dcterms:W3CDTF">2023-03-04T07:12:03Z</dcterms:created>
  <dcterms:modified xsi:type="dcterms:W3CDTF">2025-09-29T03:18:26Z</dcterms:modified>
</cp:coreProperties>
</file>